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68" r:id="rId6"/>
    <p:sldId id="269" r:id="rId7"/>
    <p:sldId id="270" r:id="rId8"/>
    <p:sldId id="260" r:id="rId9"/>
    <p:sldId id="259" r:id="rId10"/>
    <p:sldId id="264" r:id="rId11"/>
    <p:sldId id="26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4660"/>
  </p:normalViewPr>
  <p:slideViewPr>
    <p:cSldViewPr snapToGrid="0">
      <p:cViewPr>
        <p:scale>
          <a:sx n="75" d="100"/>
          <a:sy n="75" d="100"/>
        </p:scale>
        <p:origin x="57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3FD8-DFDC-8698-F851-0EBE0D73D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BDC6F-004D-C287-4518-FF847D88C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8C16-FEF9-CD0C-64F5-50B040DB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D1AE-BF26-A0C7-9756-68C33FB7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02DE-13B1-79B3-C387-F967766C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6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1945-F276-558B-BA81-1ADAFCB5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E83CD-E7D4-BF69-E173-1117F61CF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F855-95D7-468C-1CD2-CD07F1C9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6AE37-AB6D-0E23-B986-A42C53E2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4EF6-65E3-F7FF-738A-DC755287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79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53D55-06A8-3F8F-C7BD-F59980FD1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89154-8593-A3C1-5906-57CE44988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D49E-8F7A-B7D2-1B15-5DB04E87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DE49-AE50-F26A-0A03-B1424800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543B1-8441-E587-ABDC-87DCCA9C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40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33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DFD6-7E8C-5671-6E6E-B594801C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33B6F-26F4-BE1E-F089-B43AAD85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C7A3E-9A59-A474-B930-D8559BA4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0D38-55B6-8EAB-8B50-DB64454A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63AC-CD70-93D9-3AEF-129920B8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5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ACF-30B2-E603-BE4D-CCD9BA54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C446-2960-02A4-BC83-64C43E390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E8C1-A941-C859-3653-36A768F0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50C1-2BB4-1501-5030-EAE81B11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265D-9D6F-F073-264E-7F188126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48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21DB-2A1F-C219-8E4E-0C2E3EC1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85D4-BF89-BDC3-9238-590F56426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E76B4-3A50-435A-3B07-EBC27815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AB51-4417-8905-1ED0-6F34EF9F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1BE4D-FC59-5D53-0EEB-314A2170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7536B-8AA1-6840-8E7F-CD8DEC89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3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71E4-D7B5-15CA-517F-E56A577B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2DBEC-7487-A5DD-8A7C-9393E10E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16C89-19D8-C258-73CB-4B54653F9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87DC7-BC58-A743-69A0-3EEEFC062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FDB71-AF2F-C4E2-11B5-391CD8AE3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A70FE-F826-7663-29F3-4FF84AD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0AA60-5060-85F1-E0FA-50A03757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33E08-2B8A-61CA-25C2-2D697A05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19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D4C5-80E0-D639-670E-71BABD9F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B96B1-41FA-2BBC-BBF7-28A85BCF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73EB6-CC9C-A39D-60D2-B7032B49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35B9-5E02-AB69-7A4F-6759F3B7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46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1D7A6-901B-94D7-B8F5-82422A5D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D221-F9B5-832A-42B2-72E7D512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7F89F-D44F-FA83-F3D5-B6DE63C3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4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BA51-55D0-DB7F-7B6C-316E38C0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F6A24-6DAC-68E3-E15E-DCEAE886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EDD49-F455-1588-F211-6BDC60382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A6FF-C26E-7495-FAC8-75A8E9EA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7AE5-3F82-ACA1-1944-1E8360ED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C354A-E0D7-20F3-0F38-3BAEB64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81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2069-CC69-6407-70D6-3DE7C8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2B1DF-FC9E-CC41-E9E6-85EA3E026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5BE63-E9F7-A41B-C831-E5D1BBE0C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DE20-0E83-E20A-6673-EF4FED41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7D90E-9AA4-2B6A-AAE4-88917D6D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0DD0D-CACA-2C45-8BBD-4A78281B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52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E5029-DDB5-E1A7-7F08-31C2708A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3CD1-83C1-2BD4-EFA6-43C72FA6E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C1E9-362C-853F-7FF6-6E5D9F3CC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9AE6-53FA-EE61-C6AA-E003FA5D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F9E-4F65-D600-EF90-5404C8747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1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thys.pnnl.gov/sites/default/files/publications/jmse-09-00173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852" b="1187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CA" sz="5200" dirty="0">
                <a:solidFill>
                  <a:srgbClr val="FFFFFF"/>
                </a:solidFill>
              </a:rPr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Principles of Sound</a:t>
            </a:r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B0F4-167E-03CE-064D-599D466B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DCAD-7724-6BAE-B706-B19CC848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Reading List</a:t>
            </a:r>
          </a:p>
          <a:p>
            <a:r>
              <a:rPr lang="en-CA" dirty="0">
                <a:hlinkClick r:id="rId2"/>
              </a:rPr>
              <a:t>https://tethys.pnnl.gov/sites/default/files/publications/jmse-09-00173.pdf</a:t>
            </a:r>
            <a:endParaRPr lang="en-CA" dirty="0"/>
          </a:p>
          <a:p>
            <a:r>
              <a:rPr lang="en-CA" dirty="0"/>
              <a:t>https://www.oceansinitiative.org/wp-content/uploads/2012/07/PocketBook-3rd-ed.pdf</a:t>
            </a:r>
          </a:p>
        </p:txBody>
      </p:sp>
    </p:spTree>
    <p:extLst>
      <p:ext uri="{BB962C8B-B14F-4D97-AF65-F5344CB8AC3E}">
        <p14:creationId xmlns:p14="http://schemas.microsoft.com/office/powerpoint/2010/main" val="349558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097" y="624001"/>
            <a:ext cx="328155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b="0" i="0" u="none" strike="noStrike" baseline="0" dirty="0"/>
              <a:t>Air, water, sound, electromagnetic, gravity</a:t>
            </a:r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2734056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22" y="301640"/>
            <a:ext cx="4953000" cy="4305300"/>
          </a:xfrm>
          <a:prstGeom prst="rect">
            <a:avLst/>
          </a:prstGeom>
        </p:spPr>
      </p:pic>
      <p:pic>
        <p:nvPicPr>
          <p:cNvPr id="30" name="Picture 29" descr="A diagram of an electrical diagram&#10;&#10;Description automatically generated">
            <a:extLst>
              <a:ext uri="{FF2B5EF4-FFF2-40B4-BE49-F238E27FC236}">
                <a16:creationId xmlns:a16="http://schemas.microsoft.com/office/drawing/2014/main" id="{C36D8AB8-4D74-D492-FD17-CEACED05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67" y="2533988"/>
            <a:ext cx="5081158" cy="36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6E9B85-3D6C-0321-C4BB-72A72E159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9D4116-D7DF-AC00-62B8-CF9A3BF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E296A-72F0-32C2-2590-072241C43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6A82B0-EC38-9786-1A5A-A39BCF7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894437" y="572052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951467" y="4588900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951467" y="3581299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2812025" y="2802194"/>
            <a:ext cx="6951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MATH BREAKOUT!</a:t>
            </a:r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302031" y="3151103"/>
                <a:ext cx="138473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31" y="3151103"/>
                <a:ext cx="1384738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527761" y="3764280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761" y="3764280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4493" t="-4444" r="-15942" b="-24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(previously displacement)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D6550273-7565-F8E7-B9CE-7317C41C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1F371B-49A3-B7FA-326E-3CAE681FFB1A}"/>
              </a:ext>
            </a:extLst>
          </p:cNvPr>
          <p:cNvGrpSpPr/>
          <p:nvPr/>
        </p:nvGrpSpPr>
        <p:grpSpPr>
          <a:xfrm>
            <a:off x="976364" y="3821905"/>
            <a:ext cx="10065606" cy="2903360"/>
            <a:chOff x="976364" y="3821905"/>
            <a:chExt cx="10065606" cy="2903360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64D294C7-3750-0727-103E-E666159E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64" y="47389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09978E7-344F-3654-5709-35136C67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80FA48C0-6FAA-70DF-BF09-3C4D6E9810E4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5"/>
              <a:ext cx="5119636" cy="917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dirty="0"/>
                <a:t>Free, pressure release; pressure 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670</Words>
  <Application>Microsoft Office PowerPoint</Application>
  <PresentationFormat>Widescreen</PresentationFormat>
  <Paragraphs>107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Back to Basics</vt:lpstr>
      <vt:lpstr>Overview </vt:lpstr>
      <vt:lpstr>What is sound</vt:lpstr>
      <vt:lpstr>Critical measures: </vt:lpstr>
      <vt:lpstr>Important Relationships: </vt:lpstr>
      <vt:lpstr>PowerPoint Presentation</vt:lpstr>
      <vt:lpstr>PowerPoint Presentation</vt:lpstr>
      <vt:lpstr>Boundary Conditions</vt:lpstr>
      <vt:lpstr>Interactions</vt:lpstr>
      <vt:lpstr>Measurements </vt:lpstr>
      <vt:lpstr>Measurements</vt:lpstr>
      <vt:lpstr>Impulsive Signals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6</cp:revision>
  <dcterms:created xsi:type="dcterms:W3CDTF">2024-12-26T06:39:09Z</dcterms:created>
  <dcterms:modified xsi:type="dcterms:W3CDTF">2025-01-01T07:11:58Z</dcterms:modified>
</cp:coreProperties>
</file>